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7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6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5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8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7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2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3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9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4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9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24AB-EFBE-4E3B-A062-9DFF3D14D6DD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6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n-lt"/>
              </a:rPr>
              <a:t>Declaration of Conflict of Interest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745484"/>
              </p:ext>
            </p:extLst>
          </p:nvPr>
        </p:nvGraphicFramePr>
        <p:xfrm>
          <a:off x="838200" y="2510758"/>
          <a:ext cx="10515600" cy="32960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4693170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Type</a:t>
                      </a:r>
                      <a:r>
                        <a:rPr lang="en-US" baseline="0" noProof="0" dirty="0" smtClean="0"/>
                        <a:t> of financial interest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Company</a:t>
                      </a:r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Participation in clinical studies</a:t>
                      </a:r>
                      <a:r>
                        <a:rPr lang="en-US" baseline="0" noProof="0" dirty="0" smtClean="0"/>
                        <a:t>/grant</a:t>
                      </a:r>
                      <a:r>
                        <a:rPr lang="sk-SK" baseline="0" noProof="0" dirty="0" smtClean="0"/>
                        <a:t>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Non-monetary</a:t>
                      </a:r>
                      <a:r>
                        <a:rPr lang="en-US" baseline="0" noProof="0" dirty="0" smtClean="0"/>
                        <a:t> benefit </a:t>
                      </a:r>
                      <a:endParaRPr lang="en-US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Lecturer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Shareholder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Consultant/expert advisor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Other income (specify)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822192" y="1467213"/>
            <a:ext cx="454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□ </a:t>
            </a:r>
            <a:r>
              <a:rPr lang="en-US" dirty="0" smtClean="0"/>
              <a:t>  I have no conflict of interest to declare</a:t>
            </a:r>
          </a:p>
          <a:p>
            <a:r>
              <a:rPr lang="en-US" sz="2400" dirty="0" smtClean="0"/>
              <a:t>□  </a:t>
            </a:r>
            <a:r>
              <a:rPr lang="en-US" dirty="0" smtClean="0"/>
              <a:t> I declare following conflict of interest</a:t>
            </a:r>
            <a:endParaRPr lang="en-US" dirty="0"/>
          </a:p>
        </p:txBody>
      </p:sp>
      <p:sp>
        <p:nvSpPr>
          <p:cNvPr id="2" name="BlokTextu 1"/>
          <p:cNvSpPr txBox="1"/>
          <p:nvPr/>
        </p:nvSpPr>
        <p:spPr>
          <a:xfrm>
            <a:off x="838200" y="6135624"/>
            <a:ext cx="3196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I</a:t>
            </a:r>
            <a:r>
              <a:rPr lang="en-US" sz="1200" dirty="0" smtClean="0"/>
              <a:t>n </a:t>
            </a:r>
            <a:r>
              <a:rPr lang="en-US" sz="1200" dirty="0"/>
              <a:t>accordance with </a:t>
            </a:r>
            <a:r>
              <a:rPr lang="sk-SK" sz="1200" dirty="0" smtClean="0"/>
              <a:t>UEMS and </a:t>
            </a:r>
            <a:r>
              <a:rPr lang="en-US" sz="1200" dirty="0" smtClean="0"/>
              <a:t>Slovak legislation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995181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</Words>
  <Application>Microsoft Office PowerPoint</Application>
  <PresentationFormat>Širokouhlá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Declaration of 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prehlásenie autora</dc:title>
  <dc:creator>Používateľ systému Windows</dc:creator>
  <cp:lastModifiedBy>Admin</cp:lastModifiedBy>
  <cp:revision>15</cp:revision>
  <dcterms:created xsi:type="dcterms:W3CDTF">2019-01-20T11:36:14Z</dcterms:created>
  <dcterms:modified xsi:type="dcterms:W3CDTF">2023-12-04T12:08:03Z</dcterms:modified>
</cp:coreProperties>
</file>